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14" d="100"/>
          <a:sy n="114" d="100"/>
        </p:scale>
        <p:origin x="-944" y="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B32461A-250E-4A29-9E9B-599CA3838FA1}" type="datetime1">
              <a:rPr lang="en-US" smtClean="0"/>
              <a:pPr/>
              <a:t>3/4/13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3/4/13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3/4/13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3/4/13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3/4/13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1541" y="947745"/>
            <a:ext cx="6400800" cy="722750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Anum</a:t>
            </a:r>
            <a:r>
              <a:rPr lang="en-US" sz="2400" dirty="0" smtClean="0"/>
              <a:t> Sheikh, </a:t>
            </a:r>
            <a:r>
              <a:rPr lang="en-US" sz="2400" dirty="0" err="1" smtClean="0"/>
              <a:t>Geetika</a:t>
            </a:r>
            <a:r>
              <a:rPr lang="en-US" sz="2400" dirty="0" smtClean="0"/>
              <a:t> Kumar, </a:t>
            </a:r>
            <a:r>
              <a:rPr lang="en-US" sz="2400" dirty="0" err="1" smtClean="0"/>
              <a:t>Naimah</a:t>
            </a:r>
            <a:r>
              <a:rPr lang="en-US" sz="2400" dirty="0" smtClean="0"/>
              <a:t> </a:t>
            </a:r>
            <a:r>
              <a:rPr lang="en-US" sz="2400" dirty="0" err="1" smtClean="0"/>
              <a:t>Munim</a:t>
            </a:r>
            <a:endParaRPr lang="en-US" sz="2400" dirty="0"/>
          </a:p>
        </p:txBody>
      </p:sp>
      <p:pic>
        <p:nvPicPr>
          <p:cNvPr id="4" name="Picture 3" descr="Photo on 2-27-13 at 1.26 P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774" y="2427014"/>
            <a:ext cx="5282538" cy="35216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46145" y="1491973"/>
            <a:ext cx="557716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>
                <a:latin typeface="Handwriting - Dakota"/>
                <a:cs typeface="Handwriting - Dakota"/>
              </a:rPr>
              <a:t>Fiesta de </a:t>
            </a:r>
            <a:r>
              <a:rPr lang="en-US" sz="4400" b="1" u="sng" dirty="0" err="1">
                <a:latin typeface="Handwriting - Dakota"/>
                <a:cs typeface="Handwriting - Dakota"/>
              </a:rPr>
              <a:t>Colores</a:t>
            </a:r>
            <a:endParaRPr lang="en-US" sz="4400" b="1" u="sng" dirty="0">
              <a:latin typeface="Handwriting - Dakota"/>
              <a:cs typeface="Handwriting - Dakota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690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8000"/>
                </a:solidFill>
              </a:rPr>
              <a:t>El </a:t>
            </a:r>
            <a:r>
              <a:rPr lang="en-US" dirty="0" err="1">
                <a:solidFill>
                  <a:srgbClr val="008000"/>
                </a:solidFill>
              </a:rPr>
              <a:t>nombre</a:t>
            </a:r>
            <a:r>
              <a:rPr lang="en-US" dirty="0">
                <a:solidFill>
                  <a:srgbClr val="008000"/>
                </a:solidFill>
              </a:rPr>
              <a:t> de </a:t>
            </a:r>
            <a:r>
              <a:rPr lang="en-US" dirty="0" err="1">
                <a:solidFill>
                  <a:srgbClr val="008000"/>
                </a:solidFill>
              </a:rPr>
              <a:t>vestido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err="1">
                <a:solidFill>
                  <a:srgbClr val="008000"/>
                </a:solidFill>
              </a:rPr>
              <a:t>es</a:t>
            </a:r>
            <a:r>
              <a:rPr lang="en-US" dirty="0">
                <a:solidFill>
                  <a:srgbClr val="008000"/>
                </a:solidFill>
              </a:rPr>
              <a:t> Fiesta De </a:t>
            </a:r>
            <a:r>
              <a:rPr lang="en-US" dirty="0" err="1">
                <a:solidFill>
                  <a:srgbClr val="008000"/>
                </a:solidFill>
              </a:rPr>
              <a:t>Colores</a:t>
            </a:r>
            <a:r>
              <a:rPr lang="en-US" dirty="0">
                <a:solidFill>
                  <a:srgbClr val="008000"/>
                </a:solidFill>
              </a:rPr>
              <a:t>. </a:t>
            </a:r>
            <a:r>
              <a:rPr lang="en-US" dirty="0" smtClean="0">
                <a:solidFill>
                  <a:srgbClr val="008000"/>
                </a:solidFill>
              </a:rPr>
              <a:t>El </a:t>
            </a:r>
            <a:r>
              <a:rPr lang="en-US" dirty="0" err="1" smtClean="0">
                <a:solidFill>
                  <a:srgbClr val="008000"/>
                </a:solidFill>
              </a:rPr>
              <a:t>diseño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>
                <a:solidFill>
                  <a:srgbClr val="008000"/>
                </a:solidFill>
              </a:rPr>
              <a:t>son </a:t>
            </a:r>
            <a:r>
              <a:rPr lang="en-US" dirty="0" err="1">
                <a:solidFill>
                  <a:srgbClr val="008000"/>
                </a:solidFill>
              </a:rPr>
              <a:t>Geetika</a:t>
            </a:r>
            <a:r>
              <a:rPr lang="en-US" dirty="0">
                <a:solidFill>
                  <a:srgbClr val="008000"/>
                </a:solidFill>
              </a:rPr>
              <a:t> , </a:t>
            </a:r>
            <a:r>
              <a:rPr lang="en-US" dirty="0" err="1">
                <a:solidFill>
                  <a:srgbClr val="008000"/>
                </a:solidFill>
              </a:rPr>
              <a:t>Anum</a:t>
            </a:r>
            <a:r>
              <a:rPr lang="en-US" dirty="0">
                <a:solidFill>
                  <a:srgbClr val="008000"/>
                </a:solidFill>
              </a:rPr>
              <a:t> y </a:t>
            </a:r>
            <a:r>
              <a:rPr lang="en-US" dirty="0" err="1">
                <a:solidFill>
                  <a:srgbClr val="008000"/>
                </a:solidFill>
              </a:rPr>
              <a:t>Naimah</a:t>
            </a:r>
            <a:r>
              <a:rPr lang="en-US" dirty="0">
                <a:solidFill>
                  <a:srgbClr val="008000"/>
                </a:solidFill>
              </a:rPr>
              <a:t>. L</a:t>
            </a:r>
            <a:r>
              <a:rPr lang="en-US" dirty="0" smtClean="0">
                <a:solidFill>
                  <a:srgbClr val="008000"/>
                </a:solidFill>
              </a:rPr>
              <a:t>a </a:t>
            </a:r>
            <a:r>
              <a:rPr lang="en-US" dirty="0" err="1">
                <a:solidFill>
                  <a:srgbClr val="008000"/>
                </a:solidFill>
              </a:rPr>
              <a:t>falda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tiene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muchos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>
                <a:solidFill>
                  <a:srgbClr val="008000"/>
                </a:solidFill>
              </a:rPr>
              <a:t>colores</a:t>
            </a:r>
            <a:r>
              <a:rPr lang="en-US" dirty="0">
                <a:solidFill>
                  <a:srgbClr val="008000"/>
                </a:solidFill>
              </a:rPr>
              <a:t> y </a:t>
            </a:r>
            <a:r>
              <a:rPr lang="en-US" dirty="0" smtClean="0">
                <a:solidFill>
                  <a:srgbClr val="008000"/>
                </a:solidFill>
              </a:rPr>
              <a:t>el </a:t>
            </a:r>
            <a:r>
              <a:rPr lang="en-US" dirty="0" err="1" smtClean="0">
                <a:solidFill>
                  <a:srgbClr val="008000"/>
                </a:solidFill>
              </a:rPr>
              <a:t>vestido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tiene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camisa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negra</a:t>
            </a:r>
            <a:r>
              <a:rPr lang="en-US" dirty="0" smtClean="0">
                <a:solidFill>
                  <a:srgbClr val="008000"/>
                </a:solidFill>
              </a:rPr>
              <a:t>. Se </a:t>
            </a:r>
            <a:r>
              <a:rPr lang="en-US" dirty="0" err="1" smtClean="0">
                <a:solidFill>
                  <a:srgbClr val="008000"/>
                </a:solidFill>
              </a:rPr>
              <a:t>puede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llevar</a:t>
            </a:r>
            <a:r>
              <a:rPr lang="en-US" dirty="0" smtClean="0">
                <a:solidFill>
                  <a:srgbClr val="008000"/>
                </a:solidFill>
              </a:rPr>
              <a:t> el </a:t>
            </a:r>
            <a:r>
              <a:rPr lang="en-US" dirty="0" err="1">
                <a:solidFill>
                  <a:srgbClr val="008000"/>
                </a:solidFill>
              </a:rPr>
              <a:t>vestido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durante</a:t>
            </a:r>
            <a:r>
              <a:rPr lang="en-US" dirty="0" smtClean="0">
                <a:solidFill>
                  <a:srgbClr val="008000"/>
                </a:solidFill>
              </a:rPr>
              <a:t> el </a:t>
            </a:r>
            <a:r>
              <a:rPr lang="en-US" dirty="0" err="1">
                <a:solidFill>
                  <a:srgbClr val="008000"/>
                </a:solidFill>
              </a:rPr>
              <a:t>verano</a:t>
            </a:r>
            <a:r>
              <a:rPr lang="en-US" dirty="0">
                <a:solidFill>
                  <a:srgbClr val="008000"/>
                </a:solidFill>
              </a:rPr>
              <a:t>. La </a:t>
            </a:r>
            <a:r>
              <a:rPr lang="en-US" dirty="0" err="1">
                <a:solidFill>
                  <a:srgbClr val="008000"/>
                </a:solidFill>
              </a:rPr>
              <a:t>ocasíon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es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una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>
                <a:solidFill>
                  <a:srgbClr val="008000"/>
                </a:solidFill>
              </a:rPr>
              <a:t>fiesta. </a:t>
            </a:r>
            <a:r>
              <a:rPr lang="en-US" dirty="0" err="1">
                <a:solidFill>
                  <a:srgbClr val="008000"/>
                </a:solidFill>
              </a:rPr>
              <a:t>Nosotras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usamos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>
                <a:solidFill>
                  <a:srgbClr val="008000"/>
                </a:solidFill>
              </a:rPr>
              <a:t>bolsa</a:t>
            </a:r>
            <a:r>
              <a:rPr lang="en-US" dirty="0">
                <a:solidFill>
                  <a:srgbClr val="008000"/>
                </a:solidFill>
              </a:rPr>
              <a:t> de </a:t>
            </a:r>
            <a:r>
              <a:rPr lang="en-US" dirty="0" err="1">
                <a:solidFill>
                  <a:srgbClr val="008000"/>
                </a:solidFill>
              </a:rPr>
              <a:t>basura</a:t>
            </a:r>
            <a:r>
              <a:rPr lang="en-US" dirty="0">
                <a:solidFill>
                  <a:srgbClr val="008000"/>
                </a:solidFill>
              </a:rPr>
              <a:t> y </a:t>
            </a:r>
            <a:r>
              <a:rPr lang="en-US" dirty="0" err="1">
                <a:solidFill>
                  <a:srgbClr val="008000"/>
                </a:solidFill>
              </a:rPr>
              <a:t>papeles</a:t>
            </a:r>
            <a:r>
              <a:rPr lang="en-US" dirty="0" smtClean="0">
                <a:solidFill>
                  <a:srgbClr val="008000"/>
                </a:solidFill>
              </a:rPr>
              <a:t>. Les </a:t>
            </a:r>
            <a:r>
              <a:rPr lang="en-US" dirty="0" err="1" smtClean="0">
                <a:solidFill>
                  <a:srgbClr val="008000"/>
                </a:solidFill>
              </a:rPr>
              <a:t>gustan</a:t>
            </a:r>
            <a:r>
              <a:rPr lang="en-US" dirty="0" smtClean="0">
                <a:solidFill>
                  <a:srgbClr val="008000"/>
                </a:solidFill>
              </a:rPr>
              <a:t> los </a:t>
            </a:r>
            <a:r>
              <a:rPr lang="en-US" dirty="0" err="1">
                <a:solidFill>
                  <a:srgbClr val="008000"/>
                </a:solidFill>
              </a:rPr>
              <a:t>colores</a:t>
            </a:r>
            <a:r>
              <a:rPr lang="en-US" dirty="0">
                <a:solidFill>
                  <a:srgbClr val="008000"/>
                </a:solidFill>
              </a:rPr>
              <a:t>, </a:t>
            </a:r>
            <a:r>
              <a:rPr lang="en-US" dirty="0" err="1">
                <a:solidFill>
                  <a:srgbClr val="008000"/>
                </a:solidFill>
              </a:rPr>
              <a:t>arrugas</a:t>
            </a:r>
            <a:r>
              <a:rPr lang="en-US" dirty="0">
                <a:solidFill>
                  <a:srgbClr val="008000"/>
                </a:solidFill>
              </a:rPr>
              <a:t> de la </a:t>
            </a:r>
            <a:r>
              <a:rPr lang="en-US" dirty="0" err="1">
                <a:solidFill>
                  <a:srgbClr val="008000"/>
                </a:solidFill>
              </a:rPr>
              <a:t>falda</a:t>
            </a:r>
            <a:r>
              <a:rPr lang="en-US" dirty="0">
                <a:solidFill>
                  <a:srgbClr val="008000"/>
                </a:solidFill>
              </a:rPr>
              <a:t>, y la </a:t>
            </a:r>
            <a:r>
              <a:rPr lang="en-US" dirty="0" err="1">
                <a:solidFill>
                  <a:srgbClr val="008000"/>
                </a:solidFill>
              </a:rPr>
              <a:t>frontera</a:t>
            </a:r>
            <a:r>
              <a:rPr lang="en-US" dirty="0">
                <a:solidFill>
                  <a:srgbClr val="008000"/>
                </a:solidFill>
              </a:rPr>
              <a:t> de parte de </a:t>
            </a:r>
            <a:r>
              <a:rPr lang="en-US" dirty="0" err="1">
                <a:solidFill>
                  <a:srgbClr val="008000"/>
                </a:solidFill>
              </a:rPr>
              <a:t>arriba</a:t>
            </a:r>
            <a:r>
              <a:rPr lang="en-US" dirty="0">
                <a:solidFill>
                  <a:srgbClr val="008000"/>
                </a:solidFill>
              </a:rPr>
              <a:t> de la </a:t>
            </a:r>
            <a:r>
              <a:rPr lang="en-US" dirty="0" err="1">
                <a:solidFill>
                  <a:srgbClr val="008000"/>
                </a:solidFill>
              </a:rPr>
              <a:t>camisa</a:t>
            </a:r>
            <a:r>
              <a:rPr lang="en-US" dirty="0">
                <a:solidFill>
                  <a:srgbClr val="008000"/>
                </a:solidFill>
              </a:rPr>
              <a:t>.</a:t>
            </a:r>
          </a:p>
          <a:p>
            <a:pPr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820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285750" indent="-285750">
              <a:buFont typeface="Arial"/>
              <a:buChar char="•"/>
            </a:pPr>
            <a:r>
              <a:rPr lang="en-US" dirty="0" err="1">
                <a:solidFill>
                  <a:srgbClr val="FF6600"/>
                </a:solidFill>
              </a:rPr>
              <a:t>Nosotras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estamos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recogiendo</a:t>
            </a:r>
            <a:r>
              <a:rPr lang="en-US" dirty="0">
                <a:solidFill>
                  <a:srgbClr val="FF6600"/>
                </a:solidFill>
              </a:rPr>
              <a:t> los </a:t>
            </a:r>
            <a:r>
              <a:rPr lang="en-US" dirty="0" err="1">
                <a:solidFill>
                  <a:srgbClr val="FF6600"/>
                </a:solidFill>
              </a:rPr>
              <a:t>materiales</a:t>
            </a:r>
            <a:r>
              <a:rPr lang="en-US" dirty="0">
                <a:solidFill>
                  <a:srgbClr val="FF6600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>
                <a:solidFill>
                  <a:srgbClr val="FF6600"/>
                </a:solidFill>
              </a:rPr>
              <a:t>Nosotras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estamos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acopiando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muchos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colores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papeles</a:t>
            </a:r>
            <a:r>
              <a:rPr lang="en-US" dirty="0">
                <a:solidFill>
                  <a:srgbClr val="FF6600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>
                <a:solidFill>
                  <a:srgbClr val="FF6600"/>
                </a:solidFill>
              </a:rPr>
              <a:t>Nosotras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estamos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plegando</a:t>
            </a:r>
            <a:r>
              <a:rPr lang="en-US" dirty="0">
                <a:solidFill>
                  <a:srgbClr val="FF6600"/>
                </a:solidFill>
              </a:rPr>
              <a:t> los </a:t>
            </a:r>
            <a:r>
              <a:rPr lang="en-US" dirty="0" err="1">
                <a:solidFill>
                  <a:srgbClr val="FF6600"/>
                </a:solidFill>
              </a:rPr>
              <a:t>papeles</a:t>
            </a:r>
            <a:r>
              <a:rPr lang="en-US" dirty="0">
                <a:solidFill>
                  <a:srgbClr val="FF6600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>
                <a:solidFill>
                  <a:srgbClr val="FF6600"/>
                </a:solidFill>
              </a:rPr>
              <a:t>Nosotras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estamos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grapando</a:t>
            </a:r>
            <a:r>
              <a:rPr lang="en-US" dirty="0">
                <a:solidFill>
                  <a:srgbClr val="FF6600"/>
                </a:solidFill>
              </a:rPr>
              <a:t> los </a:t>
            </a:r>
            <a:r>
              <a:rPr lang="en-US" dirty="0" err="1">
                <a:solidFill>
                  <a:srgbClr val="FF6600"/>
                </a:solidFill>
              </a:rPr>
              <a:t>papeles</a:t>
            </a:r>
            <a:r>
              <a:rPr lang="en-US" dirty="0">
                <a:solidFill>
                  <a:srgbClr val="FF6600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>
                <a:solidFill>
                  <a:srgbClr val="FF6600"/>
                </a:solidFill>
              </a:rPr>
              <a:t>Nosotras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estamos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cortando</a:t>
            </a:r>
            <a:r>
              <a:rPr lang="en-US" dirty="0">
                <a:solidFill>
                  <a:srgbClr val="FF6600"/>
                </a:solidFill>
              </a:rPr>
              <a:t> los </a:t>
            </a:r>
            <a:r>
              <a:rPr lang="en-US" dirty="0" err="1">
                <a:solidFill>
                  <a:srgbClr val="FF6600"/>
                </a:solidFill>
              </a:rPr>
              <a:t>papeles</a:t>
            </a:r>
            <a:r>
              <a:rPr lang="en-US" dirty="0">
                <a:solidFill>
                  <a:srgbClr val="FF6600"/>
                </a:solidFill>
              </a:rPr>
              <a:t>. 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>
                <a:solidFill>
                  <a:srgbClr val="FF6600"/>
                </a:solidFill>
              </a:rPr>
              <a:t>Nosotras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estamos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grapando</a:t>
            </a:r>
            <a:r>
              <a:rPr lang="en-US" dirty="0">
                <a:solidFill>
                  <a:srgbClr val="FF6600"/>
                </a:solidFill>
              </a:rPr>
              <a:t> la </a:t>
            </a:r>
            <a:r>
              <a:rPr lang="en-US" dirty="0" err="1">
                <a:solidFill>
                  <a:srgbClr val="FF6600"/>
                </a:solidFill>
              </a:rPr>
              <a:t>falda</a:t>
            </a:r>
            <a:r>
              <a:rPr lang="en-US" dirty="0">
                <a:solidFill>
                  <a:srgbClr val="FF6600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>
                <a:solidFill>
                  <a:srgbClr val="FF6600"/>
                </a:solidFill>
              </a:rPr>
              <a:t>Nosotras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estamos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comenzando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hacer</a:t>
            </a:r>
            <a:r>
              <a:rPr lang="en-US" dirty="0">
                <a:solidFill>
                  <a:srgbClr val="FF6600"/>
                </a:solidFill>
              </a:rPr>
              <a:t> la parte de </a:t>
            </a:r>
            <a:r>
              <a:rPr lang="en-US" dirty="0" err="1">
                <a:solidFill>
                  <a:srgbClr val="FF6600"/>
                </a:solidFill>
              </a:rPr>
              <a:t>fondo</a:t>
            </a:r>
            <a:r>
              <a:rPr lang="en-US" dirty="0">
                <a:solidFill>
                  <a:srgbClr val="FF6600"/>
                </a:solidFill>
              </a:rPr>
              <a:t> del </a:t>
            </a:r>
            <a:r>
              <a:rPr lang="en-US" dirty="0" err="1">
                <a:solidFill>
                  <a:srgbClr val="FF6600"/>
                </a:solidFill>
              </a:rPr>
              <a:t>vestido</a:t>
            </a:r>
            <a:r>
              <a:rPr lang="en-US" dirty="0">
                <a:solidFill>
                  <a:srgbClr val="FF6600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>
                <a:solidFill>
                  <a:srgbClr val="FF6600"/>
                </a:solidFill>
              </a:rPr>
              <a:t>Nosotras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estamos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pegando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papeles</a:t>
            </a:r>
            <a:r>
              <a:rPr lang="en-US" dirty="0">
                <a:solidFill>
                  <a:srgbClr val="FF6600"/>
                </a:solidFill>
              </a:rPr>
              <a:t> la parte de </a:t>
            </a:r>
            <a:r>
              <a:rPr lang="en-US" dirty="0" err="1">
                <a:solidFill>
                  <a:srgbClr val="FF6600"/>
                </a:solidFill>
              </a:rPr>
              <a:t>arriba</a:t>
            </a:r>
            <a:r>
              <a:rPr lang="en-US" dirty="0">
                <a:solidFill>
                  <a:srgbClr val="FF6600"/>
                </a:solidFill>
              </a:rPr>
              <a:t> del </a:t>
            </a:r>
            <a:r>
              <a:rPr lang="en-US" dirty="0" err="1">
                <a:solidFill>
                  <a:srgbClr val="FF6600"/>
                </a:solidFill>
              </a:rPr>
              <a:t>vestido</a:t>
            </a:r>
            <a:r>
              <a:rPr lang="en-US" dirty="0">
                <a:solidFill>
                  <a:srgbClr val="FF6600"/>
                </a:solidFill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6906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Couture.thmx</Template>
  <TotalTime>46</TotalTime>
  <Words>144</Words>
  <Application>Microsoft Macintosh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Couture</vt:lpstr>
      <vt:lpstr>PowerPoint Presentation</vt:lpstr>
      <vt:lpstr>PowerPoint Presentation</vt:lpstr>
      <vt:lpstr>PowerPoint Presentation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6</cp:revision>
  <dcterms:created xsi:type="dcterms:W3CDTF">2013-02-27T18:17:54Z</dcterms:created>
  <dcterms:modified xsi:type="dcterms:W3CDTF">2013-03-04T18:30:42Z</dcterms:modified>
</cp:coreProperties>
</file>